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E4E83-6F07-4C34-B2B0-76FF5036A2AD}" v="2" dt="2024-07-30T14:36:02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A2A1-1C43-44FF-B476-88C4DA20DE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B7FFE03-367D-E7C5-5868-697C1628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97" y="133529"/>
            <a:ext cx="7379814" cy="9807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8C12C7-0653-98D7-B837-7A124F207F0E}"/>
              </a:ext>
            </a:extLst>
          </p:cNvPr>
          <p:cNvSpPr txBox="1"/>
          <p:nvPr/>
        </p:nvSpPr>
        <p:spPr>
          <a:xfrm>
            <a:off x="622232" y="5410428"/>
            <a:ext cx="2659594" cy="830997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Welcome to my classroom, I am so excited for our year together! We will learn and grow so much together! I am proud to be apart of team </a:t>
            </a:r>
            <a:r>
              <a:rPr lang="en-US" sz="1200" dirty="0" err="1"/>
              <a:t>McBean</a:t>
            </a:r>
            <a:r>
              <a:rPr lang="en-US" sz="1200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16F8B-0E2B-248A-B495-0B829FECE067}"/>
              </a:ext>
            </a:extLst>
          </p:cNvPr>
          <p:cNvSpPr txBox="1"/>
          <p:nvPr/>
        </p:nvSpPr>
        <p:spPr>
          <a:xfrm>
            <a:off x="355052" y="7586172"/>
            <a:ext cx="3207639" cy="1015663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I received my Bachelor in Elementary Education from University of South Florida (go Bulls!) In addition, I earned an Exceptional Student Education, ESOL and Reading Literacy endorsement. This my 8</a:t>
            </a:r>
            <a:r>
              <a:rPr lang="en-US" sz="1200" baseline="30000" dirty="0"/>
              <a:t>th</a:t>
            </a:r>
            <a:r>
              <a:rPr lang="en-US" sz="1200" dirty="0"/>
              <a:t> year teaching.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6A92C-EF71-B33C-B52D-3C4FFA8060FC}"/>
              </a:ext>
            </a:extLst>
          </p:cNvPr>
          <p:cNvSpPr txBox="1"/>
          <p:nvPr/>
        </p:nvSpPr>
        <p:spPr>
          <a:xfrm>
            <a:off x="4913209" y="5410042"/>
            <a:ext cx="2659594" cy="156966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Color(s): Bright Green</a:t>
            </a:r>
          </a:p>
          <a:p>
            <a:r>
              <a:rPr lang="en-US" sz="1200" dirty="0">
                <a:cs typeface="Calibri"/>
              </a:rPr>
              <a:t>Animal(s): Dogs and Owls</a:t>
            </a:r>
          </a:p>
          <a:p>
            <a:r>
              <a:rPr lang="en-US" sz="1200" dirty="0">
                <a:cs typeface="Calibri"/>
              </a:rPr>
              <a:t>Hobby: Hiking </a:t>
            </a:r>
          </a:p>
          <a:p>
            <a:r>
              <a:rPr lang="en-US" sz="1200" dirty="0">
                <a:cs typeface="Calibri"/>
              </a:rPr>
              <a:t>Sport: Softball</a:t>
            </a:r>
          </a:p>
          <a:p>
            <a:r>
              <a:rPr lang="en-US" sz="1200" dirty="0">
                <a:cs typeface="Calibri"/>
              </a:rPr>
              <a:t>Book: I Like Myself by: Karen Beaumont</a:t>
            </a:r>
          </a:p>
          <a:p>
            <a:r>
              <a:rPr lang="en-US" sz="1200" dirty="0">
                <a:cs typeface="Calibri"/>
              </a:rPr>
              <a:t>Movie: Monsters Inc.</a:t>
            </a:r>
          </a:p>
          <a:p>
            <a:r>
              <a:rPr lang="en-US" sz="1200" dirty="0">
                <a:cs typeface="Calibri"/>
              </a:rPr>
              <a:t>Food: Tacos </a:t>
            </a:r>
          </a:p>
          <a:p>
            <a:r>
              <a:rPr lang="en-US" sz="1200" dirty="0">
                <a:cs typeface="Calibri"/>
              </a:rPr>
              <a:t>Drink: Coffee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38A36-9DDA-7FAB-49BC-05C8AB7BBD1E}"/>
              </a:ext>
            </a:extLst>
          </p:cNvPr>
          <p:cNvSpPr txBox="1"/>
          <p:nvPr/>
        </p:nvSpPr>
        <p:spPr>
          <a:xfrm>
            <a:off x="4701540" y="3214052"/>
            <a:ext cx="2877871" cy="1200329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Teaching is my passion, and I take great pride in the positive impact I have in students' lives and our community. Laying the foundation for education and lifelong success is an honor! Instilling a Growth Mindset in my classroom is a priority!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BC784-30E9-37F8-60CA-860D8F8D7D9C}"/>
              </a:ext>
            </a:extLst>
          </p:cNvPr>
          <p:cNvSpPr txBox="1"/>
          <p:nvPr/>
        </p:nvSpPr>
        <p:spPr>
          <a:xfrm>
            <a:off x="2104122" y="9542722"/>
            <a:ext cx="3618905" cy="36933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Crissje@boe.k12.ga.us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3BF1B-914A-E881-0479-3F9044C86A95}"/>
              </a:ext>
            </a:extLst>
          </p:cNvPr>
          <p:cNvSpPr txBox="1"/>
          <p:nvPr/>
        </p:nvSpPr>
        <p:spPr>
          <a:xfrm>
            <a:off x="1958872" y="1466723"/>
            <a:ext cx="3899462" cy="46166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Lucida Calligraphy"/>
                <a:cs typeface="Calibri"/>
              </a:rPr>
              <a:t>Ms. Criss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D6CA9-95D1-3C64-4EB8-F49EACAEDFA7}"/>
              </a:ext>
            </a:extLst>
          </p:cNvPr>
          <p:cNvSpPr txBox="1"/>
          <p:nvPr/>
        </p:nvSpPr>
        <p:spPr>
          <a:xfrm>
            <a:off x="2830730" y="2060688"/>
            <a:ext cx="24073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latin typeface="Lucida Calligraphy"/>
                <a:cs typeface="Calibri"/>
              </a:rPr>
              <a:t>Kindergarten </a:t>
            </a:r>
          </a:p>
        </p:txBody>
      </p:sp>
      <p:pic>
        <p:nvPicPr>
          <p:cNvPr id="6" name="Picture 5" descr="A person sitting on a bench in front of a sign&#10;&#10;Description automatically generated">
            <a:extLst>
              <a:ext uri="{FF2B5EF4-FFF2-40B4-BE49-F238E27FC236}">
                <a16:creationId xmlns:a16="http://schemas.microsoft.com/office/drawing/2014/main" id="{A72883A8-E075-6C84-BB86-ACDDBE6F6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9" y="2472228"/>
            <a:ext cx="1719501" cy="1296791"/>
          </a:xfrm>
          <a:prstGeom prst="rect">
            <a:avLst/>
          </a:prstGeom>
        </p:spPr>
      </p:pic>
      <p:pic>
        <p:nvPicPr>
          <p:cNvPr id="12" name="Picture 11" descr="A blue and white shield with a knight and horse&#10;&#10;Description automatically generated">
            <a:extLst>
              <a:ext uri="{FF2B5EF4-FFF2-40B4-BE49-F238E27FC236}">
                <a16:creationId xmlns:a16="http://schemas.microsoft.com/office/drawing/2014/main" id="{280D1491-92E4-0B63-C3A6-603CBAB61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278" y="7920589"/>
            <a:ext cx="988393" cy="10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Calligraphy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Thompson</dc:creator>
  <cp:lastModifiedBy>Criss, Jessica</cp:lastModifiedBy>
  <cp:revision>297</cp:revision>
  <dcterms:created xsi:type="dcterms:W3CDTF">2017-08-10T02:40:35Z</dcterms:created>
  <dcterms:modified xsi:type="dcterms:W3CDTF">2024-08-08T15:35:30Z</dcterms:modified>
</cp:coreProperties>
</file>